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1" r:id="rId4"/>
    <p:sldId id="262" r:id="rId5"/>
    <p:sldId id="259" r:id="rId6"/>
    <p:sldId id="257" r:id="rId7"/>
    <p:sldId id="258" r:id="rId8"/>
  </p:sldIdLst>
  <p:sldSz cx="9144000" cy="6858000" type="screen4x3"/>
  <p:notesSz cx="6735763" cy="98663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6">
          <p15:clr>
            <a:srgbClr val="A4A3A4"/>
          </p15:clr>
        </p15:guide>
        <p15:guide id="2" orient="horz" pos="1502">
          <p15:clr>
            <a:srgbClr val="A4A3A4"/>
          </p15:clr>
        </p15:guide>
        <p15:guide id="3" orient="horz" pos="3639">
          <p15:clr>
            <a:srgbClr val="A4A3A4"/>
          </p15:clr>
        </p15:guide>
        <p15:guide id="4" orient="horz" pos="569">
          <p15:clr>
            <a:srgbClr val="A4A3A4"/>
          </p15:clr>
        </p15:guide>
        <p15:guide id="5" pos="682">
          <p15:clr>
            <a:srgbClr val="A4A3A4"/>
          </p15:clr>
        </p15:guide>
        <p15:guide id="6" pos="50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8"/>
      </p:cViewPr>
      <p:guideLst>
        <p:guide orient="horz" pos="1136"/>
        <p:guide orient="horz" pos="1502"/>
        <p:guide orient="horz" pos="3639"/>
        <p:guide orient="horz" pos="569"/>
        <p:guide pos="682"/>
        <p:guide pos="50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32B35-8B28-45E3-BC36-CAEE5DCC6FBD}" type="datetimeFigureOut">
              <a:rPr lang="da-DK" smtClean="0"/>
              <a:pPr/>
              <a:t>27-09-2017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3F03A-B41C-41E8-920A-D43480CB463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55061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F03A-B41C-41E8-920A-D43480CB4633}" type="slidenum">
              <a:rPr lang="da-DK" smtClean="0"/>
              <a:pPr/>
              <a:t>1</a:t>
            </a:fld>
            <a:endParaRPr lang="da-DK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Eksempel fra Peter med Sommerlyst, som brugte den første måling til at tage fat i de relevante parter og få fastlagt hvad det var der ikke fungerede. På den måde kunne de tage fat om mange af de problemer de havde med </a:t>
            </a:r>
            <a:r>
              <a:rPr lang="da-DK" dirty="0" err="1"/>
              <a:t>prjektet</a:t>
            </a:r>
            <a:r>
              <a:rPr lang="da-DK" dirty="0"/>
              <a:t> og samarbejdet.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F03A-B41C-41E8-920A-D43480CB4633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63440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De sidste to målinger for Domea.dk og Anker Hansen &amp; Co. A/S bygger på en enkel respondent. Det samme med sidste måling for Mangor og Nagel arkitektfirma. Dermed er det ikke helt retvisende.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F03A-B41C-41E8-920A-D43480CB4633}" type="slidenum">
              <a:rPr lang="da-DK" smtClean="0"/>
              <a:pPr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8179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Hvilke spørgsmål der er blevet besvaret for Domea.dk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F03A-B41C-41E8-920A-D43480CB4633}" type="slidenum">
              <a:rPr lang="da-DK" smtClean="0"/>
              <a:pPr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54966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De sidste to målinger for Domea.dk bygger på en enkel respondent. Dermed er det ikke helt retvisende.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F03A-B41C-41E8-920A-D43480CB4633}" type="slidenum">
              <a:rPr lang="da-DK" smtClean="0"/>
              <a:pPr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61095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Logo baggrun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09" y="2194815"/>
            <a:ext cx="6003245" cy="3572049"/>
          </a:xfrm>
          <a:prstGeom prst="rect">
            <a:avLst/>
          </a:prstGeom>
        </p:spPr>
      </p:pic>
      <p:pic>
        <p:nvPicPr>
          <p:cNvPr id="7" name="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61" y="1412776"/>
            <a:ext cx="2688418" cy="416024"/>
          </a:xfrm>
          <a:prstGeom prst="rect">
            <a:avLst/>
          </a:prstGeom>
        </p:spPr>
      </p:pic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1082675" y="3228074"/>
            <a:ext cx="6984000" cy="560966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da-DK" noProof="0" dirty="0"/>
              <a:t>Klik for at indsætte overskrift</a:t>
            </a:r>
            <a:endParaRPr lang="da-DK" dirty="0"/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1082675" y="4149080"/>
            <a:ext cx="6984000" cy="1627832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lang="da-DK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000" indent="-180000">
              <a:buFont typeface="Arial" panose="020B0604020202020204" pitchFamily="34" charset="0"/>
              <a:buChar char="​"/>
              <a:defRPr sz="2500"/>
            </a:lvl2pPr>
            <a:lvl3pPr marL="360000" indent="-180000">
              <a:buFont typeface="Arial" panose="020B0604020202020204" pitchFamily="34" charset="0"/>
              <a:buChar char="​"/>
              <a:defRPr sz="2500"/>
            </a:lvl3pPr>
            <a:lvl4pPr marL="540000" indent="-180000">
              <a:buFont typeface="Arial" panose="020B0604020202020204" pitchFamily="34" charset="0"/>
              <a:buChar char="​"/>
              <a:defRPr sz="2500"/>
            </a:lvl4pPr>
            <a:lvl5pPr marL="720000" indent="-180000">
              <a:buFont typeface="Arial" panose="020B0604020202020204" pitchFamily="34" charset="0"/>
              <a:buChar char="​"/>
              <a:defRPr sz="2500"/>
            </a:lvl5pPr>
          </a:lstStyle>
          <a:p>
            <a:pPr lvl="0"/>
            <a:r>
              <a:rPr lang="da-DK" noProof="0" dirty="0"/>
              <a:t>Klik for at indsætte overskrift</a:t>
            </a:r>
            <a:endParaRPr lang="da-DK" dirty="0"/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 Placeholder 3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2381-DD8F-4DED-89EA-15945E1BB815}" type="datetimeFigureOut">
              <a:rPr lang="da-DK" noProof="0" smtClean="0"/>
              <a:pPr/>
              <a:t>27-09-2017</a:t>
            </a:fld>
            <a:endParaRPr lang="da-DK" noProof="0" dirty="0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E2EA-AEDB-4948-88E1-594E5C4BF481}" type="slidenum">
              <a:rPr lang="da-DK" noProof="0" smtClean="0"/>
              <a:pPr/>
              <a:t>‹nr.›</a:t>
            </a:fld>
            <a:endParaRPr lang="da-DK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Klik for at indsætte overskrift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a-DK" noProof="0" dirty="0"/>
              <a:t>Klik for at indsætte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4" name="Date Placeholder 3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2381-DD8F-4DED-89EA-15945E1BB815}" type="datetimeFigureOut">
              <a:rPr lang="da-DK" noProof="0" smtClean="0"/>
              <a:pPr/>
              <a:t>27-09-2017</a:t>
            </a:fld>
            <a:endParaRPr lang="da-DK" noProof="0" dirty="0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E2EA-AEDB-4948-88E1-594E5C4BF481}" type="slidenum">
              <a:rPr lang="da-DK" noProof="0" smtClean="0"/>
              <a:pPr/>
              <a:t>‹nr.›</a:t>
            </a:fld>
            <a:endParaRPr lang="da-DK" noProof="0" dirty="0"/>
          </a:p>
        </p:txBody>
      </p:sp>
      <p:grpSp>
        <p:nvGrpSpPr>
          <p:cNvPr id="7" name="Gruppe 6"/>
          <p:cNvGrpSpPr/>
          <p:nvPr userDrawn="1"/>
        </p:nvGrpSpPr>
        <p:grpSpPr>
          <a:xfrm>
            <a:off x="-1620688" y="2384425"/>
            <a:ext cx="1475960" cy="2434902"/>
            <a:chOff x="-1620688" y="2384425"/>
            <a:chExt cx="1475960" cy="2434902"/>
          </a:xfrm>
        </p:grpSpPr>
        <p:sp>
          <p:nvSpPr>
            <p:cNvPr id="8" name="Tekstboks 7"/>
            <p:cNvSpPr txBox="1"/>
            <p:nvPr userDrawn="1"/>
          </p:nvSpPr>
          <p:spPr>
            <a:xfrm>
              <a:off x="-1620688" y="2384425"/>
              <a:ext cx="1475960" cy="24349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/>
              <a:r>
                <a:rPr lang="da-DK" sz="900" b="1" dirty="0">
                  <a:solidFill>
                    <a:schemeClr val="bg1"/>
                  </a:solidFill>
                </a:rPr>
                <a:t>Tekst-typografier</a:t>
              </a:r>
            </a:p>
            <a:p>
              <a:pPr algn="r"/>
              <a:r>
                <a:rPr lang="da-DK" sz="900" b="0" dirty="0">
                  <a:solidFill>
                    <a:schemeClr val="bg1"/>
                  </a:solidFill>
                </a:rPr>
                <a:t>Brug </a:t>
              </a:r>
              <a:r>
                <a:rPr lang="da-DK" sz="900" b="1" dirty="0">
                  <a:solidFill>
                    <a:schemeClr val="bg1"/>
                  </a:solidFill>
                </a:rPr>
                <a:t>TAB</a:t>
              </a:r>
              <a:r>
                <a:rPr lang="da-DK" sz="900" b="0" dirty="0">
                  <a:solidFill>
                    <a:schemeClr val="bg1"/>
                  </a:solidFill>
                </a:rPr>
                <a:t> for at gå frem</a:t>
              </a:r>
            </a:p>
            <a:p>
              <a:pPr algn="r"/>
              <a:r>
                <a:rPr lang="da-DK" sz="900" b="0" dirty="0">
                  <a:solidFill>
                    <a:schemeClr val="bg1"/>
                  </a:solidFill>
                </a:rPr>
                <a:t>i tekst-niveauer</a:t>
              </a:r>
            </a:p>
            <a:p>
              <a:pPr algn="r"/>
              <a:endParaRPr lang="da-DK" sz="900" b="0" dirty="0">
                <a:solidFill>
                  <a:schemeClr val="bg1"/>
                </a:solidFill>
              </a:endParaRPr>
            </a:p>
            <a:p>
              <a:pPr algn="l"/>
              <a:r>
                <a:rPr lang="da-DK" sz="900" b="0" dirty="0">
                  <a:solidFill>
                    <a:schemeClr val="bg1"/>
                  </a:solidFill>
                </a:rPr>
                <a:t>Klik for at indsætte tekst</a:t>
              </a:r>
            </a:p>
            <a:p>
              <a:pPr marL="108000" indent="-108000" algn="l">
                <a:buFont typeface="Arial" panose="020B0604020202020204" pitchFamily="34" charset="0"/>
                <a:buChar char="•"/>
              </a:pPr>
              <a:r>
                <a:rPr lang="da-DK" sz="900" b="0" dirty="0">
                  <a:solidFill>
                    <a:schemeClr val="bg1"/>
                  </a:solidFill>
                </a:rPr>
                <a:t>Andet niveau</a:t>
              </a:r>
            </a:p>
            <a:p>
              <a:pPr marL="288000" indent="-108000" algn="l">
                <a:buFont typeface="Arial" panose="020B0604020202020204" pitchFamily="34" charset="0"/>
                <a:buChar char="•"/>
              </a:pPr>
              <a:r>
                <a:rPr lang="da-DK" sz="900" b="0" dirty="0">
                  <a:solidFill>
                    <a:schemeClr val="bg1"/>
                  </a:solidFill>
                </a:rPr>
                <a:t>Tredje niveau</a:t>
              </a:r>
            </a:p>
            <a:p>
              <a:pPr marL="468000" indent="-108000" algn="l">
                <a:buFont typeface="Arial" panose="020B0604020202020204" pitchFamily="34" charset="0"/>
                <a:buChar char="•"/>
              </a:pPr>
              <a:r>
                <a:rPr lang="da-DK" sz="900" b="0" dirty="0">
                  <a:solidFill>
                    <a:schemeClr val="bg1"/>
                  </a:solidFill>
                </a:rPr>
                <a:t>Fjerde niveau</a:t>
              </a:r>
            </a:p>
            <a:p>
              <a:pPr marL="612000" indent="-108000" algn="l">
                <a:buFont typeface="Arial" panose="020B0604020202020204" pitchFamily="34" charset="0"/>
                <a:buChar char="•"/>
              </a:pPr>
              <a:r>
                <a:rPr lang="da-DK" sz="900" b="0" dirty="0">
                  <a:solidFill>
                    <a:schemeClr val="bg1"/>
                  </a:solidFill>
                </a:rPr>
                <a:t>Femte niveau</a:t>
              </a:r>
            </a:p>
            <a:p>
              <a:pPr algn="r"/>
              <a:endParaRPr lang="da-DK" sz="900" b="0" dirty="0">
                <a:solidFill>
                  <a:schemeClr val="bg1"/>
                </a:solidFill>
              </a:endParaRPr>
            </a:p>
            <a:p>
              <a:pPr algn="r"/>
              <a:r>
                <a:rPr lang="da-DK" sz="900" b="0" dirty="0">
                  <a:solidFill>
                    <a:schemeClr val="bg1"/>
                  </a:solidFill>
                </a:rPr>
                <a:t>For at gå tilbage i tekst-niveauer,</a:t>
              </a:r>
            </a:p>
            <a:p>
              <a:pPr algn="r"/>
              <a:r>
                <a:rPr lang="da-DK" sz="900" b="0" dirty="0">
                  <a:solidFill>
                    <a:schemeClr val="bg1"/>
                  </a:solidFill>
                </a:rPr>
                <a:t>brug </a:t>
              </a:r>
              <a:r>
                <a:rPr lang="da-DK" sz="900" b="1" dirty="0">
                  <a:solidFill>
                    <a:schemeClr val="bg1"/>
                  </a:solidFill>
                </a:rPr>
                <a:t>SHIFT + TAB</a:t>
              </a:r>
            </a:p>
            <a:p>
              <a:pPr algn="r"/>
              <a:endParaRPr lang="da-DK" sz="900" b="0" dirty="0">
                <a:solidFill>
                  <a:schemeClr val="bg1"/>
                </a:solidFill>
              </a:endParaRPr>
            </a:p>
            <a:p>
              <a:pPr algn="r"/>
              <a:endParaRPr lang="da-DK" sz="900" b="0" dirty="0">
                <a:solidFill>
                  <a:schemeClr val="bg1"/>
                </a:solidFill>
              </a:endParaRPr>
            </a:p>
            <a:p>
              <a:pPr algn="r"/>
              <a:r>
                <a:rPr lang="da-DK" sz="900" b="0" dirty="0">
                  <a:solidFill>
                    <a:schemeClr val="bg1"/>
                  </a:solidFill>
                </a:rPr>
                <a:t>Alternativt kan</a:t>
              </a:r>
            </a:p>
            <a:p>
              <a:pPr algn="r"/>
              <a:r>
                <a:rPr lang="da-DK" sz="900" b="1" dirty="0">
                  <a:solidFill>
                    <a:schemeClr val="bg1"/>
                  </a:solidFill>
                </a:rPr>
                <a:t>Forøg og Formindsk </a:t>
              </a:r>
            </a:p>
            <a:p>
              <a:pPr algn="r"/>
              <a:r>
                <a:rPr lang="da-DK" sz="900" b="0" dirty="0">
                  <a:solidFill>
                    <a:schemeClr val="bg1"/>
                  </a:solidFill>
                </a:rPr>
                <a:t>listeniveau bruges</a:t>
              </a:r>
            </a:p>
          </p:txBody>
        </p:sp>
        <p:grpSp>
          <p:nvGrpSpPr>
            <p:cNvPr id="9" name="Gruppe 8"/>
            <p:cNvGrpSpPr/>
            <p:nvPr userDrawn="1"/>
          </p:nvGrpSpPr>
          <p:grpSpPr>
            <a:xfrm>
              <a:off x="-503503" y="4198786"/>
              <a:ext cx="358775" cy="236537"/>
              <a:chOff x="-503503" y="3171825"/>
              <a:chExt cx="358775" cy="236537"/>
            </a:xfrm>
          </p:grpSpPr>
          <p:pic>
            <p:nvPicPr>
              <p:cNvPr id="10" name="Picture 2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503503" y="3171825"/>
                <a:ext cx="358775" cy="2365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Afrundet rektangel 10"/>
              <p:cNvSpPr/>
              <p:nvPr userDrawn="1"/>
            </p:nvSpPr>
            <p:spPr>
              <a:xfrm>
                <a:off x="-503503" y="3171825"/>
                <a:ext cx="179387" cy="236537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da-DK" sz="1000" dirty="0"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bullets 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Klik for at indsætte overskrift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180000" indent="-180000">
              <a:spcAft>
                <a:spcPts val="600"/>
              </a:spcAft>
              <a:buFont typeface="Arial" panose="020B0604020202020204" pitchFamily="34" charset="0"/>
              <a:buChar char="•"/>
              <a:defRPr sz="1800"/>
            </a:lvl1pPr>
            <a:lvl2pPr marL="360000">
              <a:spcAft>
                <a:spcPts val="600"/>
              </a:spcAft>
              <a:defRPr sz="1800"/>
            </a:lvl2pPr>
            <a:lvl3pPr marL="540000">
              <a:spcAft>
                <a:spcPts val="600"/>
              </a:spcAft>
              <a:defRPr sz="1800"/>
            </a:lvl3pPr>
            <a:lvl4pPr marL="720000">
              <a:spcAft>
                <a:spcPts val="600"/>
              </a:spcAft>
              <a:defRPr sz="1800"/>
            </a:lvl4pPr>
            <a:lvl5pPr marL="900000">
              <a:spcAft>
                <a:spcPts val="600"/>
              </a:spcAft>
              <a:defRPr sz="1800"/>
            </a:lvl5pPr>
          </a:lstStyle>
          <a:p>
            <a:pPr lvl="0"/>
            <a:r>
              <a:rPr lang="da-DK" noProof="0" dirty="0"/>
              <a:t>Klik for at indsætte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4" name="Date Placeholder 3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2381-DD8F-4DED-89EA-15945E1BB815}" type="datetimeFigureOut">
              <a:rPr lang="da-DK" noProof="0" smtClean="0"/>
              <a:pPr/>
              <a:t>27-09-2017</a:t>
            </a:fld>
            <a:endParaRPr lang="da-DK" noProof="0" dirty="0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E2EA-AEDB-4948-88E1-594E5C4BF481}" type="slidenum">
              <a:rPr lang="da-DK" noProof="0" smtClean="0"/>
              <a:pPr/>
              <a:t>‹nr.›</a:t>
            </a:fld>
            <a:endParaRPr lang="da-DK" noProof="0" dirty="0"/>
          </a:p>
        </p:txBody>
      </p:sp>
      <p:grpSp>
        <p:nvGrpSpPr>
          <p:cNvPr id="17" name="Gruppe 16"/>
          <p:cNvGrpSpPr/>
          <p:nvPr userDrawn="1"/>
        </p:nvGrpSpPr>
        <p:grpSpPr>
          <a:xfrm>
            <a:off x="-1620688" y="2384425"/>
            <a:ext cx="1475960" cy="2434902"/>
            <a:chOff x="-1620688" y="2384425"/>
            <a:chExt cx="1475960" cy="2434902"/>
          </a:xfrm>
        </p:grpSpPr>
        <p:sp>
          <p:nvSpPr>
            <p:cNvPr id="18" name="Tekstboks 17"/>
            <p:cNvSpPr txBox="1"/>
            <p:nvPr userDrawn="1"/>
          </p:nvSpPr>
          <p:spPr>
            <a:xfrm>
              <a:off x="-1620688" y="2384425"/>
              <a:ext cx="1475960" cy="24349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Tekst-typografier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Brug </a:t>
              </a:r>
              <a:r>
                <a:rPr kumimoji="0" lang="da-DK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TAB</a:t>
              </a:r>
              <a:r>
                <a:rPr kumimoji="0" lang="da-DK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 for at gå frem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i tekst-niveauer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  <a:p>
              <a:pPr marL="171450" marR="0" lvl="0" indent="-1714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Klik for at indsætte tekst</a:t>
              </a:r>
            </a:p>
            <a:p>
              <a:pPr marL="288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Andet niveau</a:t>
              </a:r>
            </a:p>
            <a:p>
              <a:pPr marL="396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Tredje niveau</a:t>
              </a:r>
            </a:p>
            <a:p>
              <a:pPr marL="504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Fjerde niveau</a:t>
              </a:r>
            </a:p>
            <a:p>
              <a:pPr marL="612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Femte niveau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For at gå tilbage i tekst-niveauer,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brug </a:t>
              </a:r>
              <a:r>
                <a:rPr kumimoji="0" lang="da-DK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SHIFT + TAB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Alternativt kan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Forøg og Formindsk 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listeniveau bruges</a:t>
              </a:r>
            </a:p>
          </p:txBody>
        </p:sp>
        <p:grpSp>
          <p:nvGrpSpPr>
            <p:cNvPr id="19" name="Gruppe 18"/>
            <p:cNvGrpSpPr/>
            <p:nvPr userDrawn="1"/>
          </p:nvGrpSpPr>
          <p:grpSpPr>
            <a:xfrm>
              <a:off x="-503503" y="4345428"/>
              <a:ext cx="358775" cy="236537"/>
              <a:chOff x="-503503" y="3318467"/>
              <a:chExt cx="358775" cy="236537"/>
            </a:xfrm>
          </p:grpSpPr>
          <p:pic>
            <p:nvPicPr>
              <p:cNvPr id="20" name="Picture 2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503503" y="3318467"/>
                <a:ext cx="358775" cy="2365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" name="Afrundet rektangel 20"/>
              <p:cNvSpPr/>
              <p:nvPr userDrawn="1"/>
            </p:nvSpPr>
            <p:spPr>
              <a:xfrm>
                <a:off x="-503503" y="3318467"/>
                <a:ext cx="179387" cy="236537"/>
              </a:xfrm>
              <a:prstGeom prst="roundRect">
                <a:avLst/>
              </a:prstGeom>
              <a:noFill/>
              <a:ln w="12700" cap="flat" cmpd="sng" algn="ctr">
                <a:solidFill>
                  <a:srgbClr val="C00000"/>
                </a:solidFill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33730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 bullets liste og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Klik for at indsætte overskrift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80000" y="2380969"/>
            <a:ext cx="6984000" cy="1198993"/>
          </a:xfrm>
        </p:spPr>
        <p:txBody>
          <a:bodyPr/>
          <a:lstStyle>
            <a:lvl1pPr marL="180000" indent="-180000">
              <a:spcAft>
                <a:spcPts val="600"/>
              </a:spcAft>
              <a:buFont typeface="Arial" panose="020B0604020202020204" pitchFamily="34" charset="0"/>
              <a:buChar char="•"/>
              <a:defRPr sz="1800"/>
            </a:lvl1pPr>
            <a:lvl2pPr marL="360000">
              <a:spcAft>
                <a:spcPts val="600"/>
              </a:spcAft>
              <a:defRPr sz="1800"/>
            </a:lvl2pPr>
            <a:lvl3pPr marL="540000">
              <a:spcAft>
                <a:spcPts val="600"/>
              </a:spcAft>
              <a:defRPr sz="1800"/>
            </a:lvl3pPr>
            <a:lvl4pPr marL="720000">
              <a:spcAft>
                <a:spcPts val="600"/>
              </a:spcAft>
              <a:defRPr sz="1800"/>
            </a:lvl4pPr>
            <a:lvl5pPr marL="900000">
              <a:spcAft>
                <a:spcPts val="600"/>
              </a:spcAft>
              <a:defRPr sz="1800"/>
            </a:lvl5pPr>
          </a:lstStyle>
          <a:p>
            <a:pPr lvl="0"/>
            <a:r>
              <a:rPr lang="da-DK" noProof="0" dirty="0"/>
              <a:t>Klik for at indsætte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4" name="Date Placeholder 3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2381-DD8F-4DED-89EA-15945E1BB815}" type="datetimeFigureOut">
              <a:rPr lang="da-DK" noProof="0" smtClean="0"/>
              <a:pPr/>
              <a:t>27-09-2017</a:t>
            </a:fld>
            <a:endParaRPr lang="da-DK" noProof="0" dirty="0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E2EA-AEDB-4948-88E1-594E5C4BF481}" type="slidenum">
              <a:rPr lang="da-DK" noProof="0" smtClean="0"/>
              <a:pPr/>
              <a:t>‹nr.›</a:t>
            </a:fld>
            <a:endParaRPr lang="da-DK" noProof="0" dirty="0"/>
          </a:p>
        </p:txBody>
      </p:sp>
      <p:sp>
        <p:nvSpPr>
          <p:cNvPr id="12" name="Pladsholder til billede 3"/>
          <p:cNvSpPr>
            <a:spLocks noGrp="1"/>
          </p:cNvSpPr>
          <p:nvPr>
            <p:ph type="pic" sz="quarter" idx="15" hasCustomPrompt="1"/>
          </p:nvPr>
        </p:nvSpPr>
        <p:spPr>
          <a:xfrm>
            <a:off x="1080000" y="3883365"/>
            <a:ext cx="3348000" cy="1548000"/>
          </a:xfrm>
        </p:spPr>
        <p:txBody>
          <a:bodyPr tIns="360000" anchor="ctr" anchorCtr="0"/>
          <a:lstStyle>
            <a:lvl1pPr algn="ctr">
              <a:defRPr sz="900">
                <a:solidFill>
                  <a:schemeClr val="tx1">
                    <a:lumMod val="95000"/>
                  </a:schemeClr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13" name="Pladsholder til tekst 4"/>
          <p:cNvSpPr>
            <a:spLocks noGrp="1"/>
          </p:cNvSpPr>
          <p:nvPr>
            <p:ph type="body" sz="quarter" idx="16" hasCustomPrompt="1"/>
          </p:nvPr>
        </p:nvSpPr>
        <p:spPr>
          <a:xfrm>
            <a:off x="1080000" y="5547321"/>
            <a:ext cx="3348000" cy="216024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Klik for at indsætte billedtekst</a:t>
            </a:r>
          </a:p>
        </p:txBody>
      </p:sp>
      <p:sp>
        <p:nvSpPr>
          <p:cNvPr id="14" name="Pladsholder til billede 7"/>
          <p:cNvSpPr>
            <a:spLocks noGrp="1"/>
          </p:cNvSpPr>
          <p:nvPr>
            <p:ph type="pic" sz="quarter" idx="19" hasCustomPrompt="1"/>
          </p:nvPr>
        </p:nvSpPr>
        <p:spPr>
          <a:xfrm>
            <a:off x="4721263" y="3884400"/>
            <a:ext cx="3348000" cy="1548000"/>
          </a:xfrm>
        </p:spPr>
        <p:txBody>
          <a:bodyPr tIns="360000" anchor="ctr" anchorCtr="0"/>
          <a:lstStyle>
            <a:lvl1pPr algn="ctr">
              <a:defRPr sz="900">
                <a:solidFill>
                  <a:schemeClr val="tx1">
                    <a:lumMod val="95000"/>
                  </a:schemeClr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15" name="Pladsholder til tekst 8"/>
          <p:cNvSpPr>
            <a:spLocks noGrp="1"/>
          </p:cNvSpPr>
          <p:nvPr>
            <p:ph type="body" sz="quarter" idx="20" hasCustomPrompt="1"/>
          </p:nvPr>
        </p:nvSpPr>
        <p:spPr>
          <a:xfrm>
            <a:off x="4721263" y="5547600"/>
            <a:ext cx="3348000" cy="216024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Klik for at indsætte billedtekst</a:t>
            </a:r>
          </a:p>
        </p:txBody>
      </p:sp>
      <p:grpSp>
        <p:nvGrpSpPr>
          <p:cNvPr id="16" name="Gruppe 15"/>
          <p:cNvGrpSpPr/>
          <p:nvPr userDrawn="1"/>
        </p:nvGrpSpPr>
        <p:grpSpPr>
          <a:xfrm>
            <a:off x="-1620688" y="2384425"/>
            <a:ext cx="1475960" cy="2434902"/>
            <a:chOff x="-1620688" y="2384425"/>
            <a:chExt cx="1475960" cy="2434902"/>
          </a:xfrm>
        </p:grpSpPr>
        <p:sp>
          <p:nvSpPr>
            <p:cNvPr id="17" name="Tekstboks 16"/>
            <p:cNvSpPr txBox="1"/>
            <p:nvPr userDrawn="1"/>
          </p:nvSpPr>
          <p:spPr>
            <a:xfrm>
              <a:off x="-1620688" y="2384425"/>
              <a:ext cx="1475960" cy="24349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Tekst-typografier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Brug </a:t>
              </a:r>
              <a:r>
                <a:rPr kumimoji="0" lang="da-DK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TAB</a:t>
              </a:r>
              <a:r>
                <a:rPr kumimoji="0" lang="da-DK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 for at gå frem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i tekst-niveauer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  <a:p>
              <a:pPr marL="171450" marR="0" lvl="0" indent="-1714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Klik for at indsætte tekst</a:t>
              </a:r>
            </a:p>
            <a:p>
              <a:pPr marL="288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Andet niveau</a:t>
              </a:r>
            </a:p>
            <a:p>
              <a:pPr marL="396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Tredje niveau</a:t>
              </a:r>
            </a:p>
            <a:p>
              <a:pPr marL="504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Fjerde niveau</a:t>
              </a:r>
            </a:p>
            <a:p>
              <a:pPr marL="612000" marR="0" lvl="0" indent="-1080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da-DK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Femte niveau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For at gå tilbage i tekst-niveauer,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brug </a:t>
              </a:r>
              <a:r>
                <a:rPr kumimoji="0" lang="da-DK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SHIFT + TAB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Alternativt kan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Forøg og Formindsk 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listeniveau bruges</a:t>
              </a:r>
            </a:p>
          </p:txBody>
        </p:sp>
        <p:grpSp>
          <p:nvGrpSpPr>
            <p:cNvPr id="18" name="Gruppe 17"/>
            <p:cNvGrpSpPr/>
            <p:nvPr userDrawn="1"/>
          </p:nvGrpSpPr>
          <p:grpSpPr>
            <a:xfrm>
              <a:off x="-503503" y="4345428"/>
              <a:ext cx="358775" cy="236537"/>
              <a:chOff x="-503503" y="3318467"/>
              <a:chExt cx="358775" cy="236537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503503" y="3318467"/>
                <a:ext cx="358775" cy="2365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Afrundet rektangel 19"/>
              <p:cNvSpPr/>
              <p:nvPr userDrawn="1"/>
            </p:nvSpPr>
            <p:spPr>
              <a:xfrm>
                <a:off x="-503503" y="3318467"/>
                <a:ext cx="179387" cy="236537"/>
              </a:xfrm>
              <a:prstGeom prst="roundRect">
                <a:avLst/>
              </a:prstGeom>
              <a:noFill/>
              <a:ln w="12700" cap="flat" cmpd="sng" algn="ctr">
                <a:solidFill>
                  <a:srgbClr val="C00000"/>
                </a:solidFill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9881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1"/>
          <p:cNvSpPr>
            <a:spLocks noGrp="1"/>
          </p:cNvSpPr>
          <p:nvPr>
            <p:ph type="pic" sz="quarter" idx="13" hasCustomPrompt="1"/>
          </p:nvPr>
        </p:nvSpPr>
        <p:spPr>
          <a:xfrm>
            <a:off x="1080000" y="1800000"/>
            <a:ext cx="3348000" cy="1548000"/>
          </a:xfrm>
        </p:spPr>
        <p:txBody>
          <a:bodyPr tIns="360000" anchor="ctr" anchorCtr="0"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12" name="Pladsholder til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1080000" y="3467356"/>
            <a:ext cx="3348000" cy="216024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a-DK" dirty="0"/>
              <a:t>Klik for at indsætte billedtekst</a:t>
            </a:r>
          </a:p>
        </p:txBody>
      </p:sp>
      <p:sp>
        <p:nvSpPr>
          <p:cNvPr id="14" name="Pladsholder til billede 3"/>
          <p:cNvSpPr>
            <a:spLocks noGrp="1"/>
          </p:cNvSpPr>
          <p:nvPr>
            <p:ph type="pic" sz="quarter" idx="15" hasCustomPrompt="1"/>
          </p:nvPr>
        </p:nvSpPr>
        <p:spPr>
          <a:xfrm>
            <a:off x="1080000" y="3883365"/>
            <a:ext cx="3348000" cy="1548000"/>
          </a:xfrm>
        </p:spPr>
        <p:txBody>
          <a:bodyPr tIns="360000" anchor="ctr" anchorCtr="0"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15" name="Pladsholder til tekst 4"/>
          <p:cNvSpPr>
            <a:spLocks noGrp="1"/>
          </p:cNvSpPr>
          <p:nvPr>
            <p:ph type="body" sz="quarter" idx="16" hasCustomPrompt="1"/>
          </p:nvPr>
        </p:nvSpPr>
        <p:spPr>
          <a:xfrm>
            <a:off x="1080000" y="5547321"/>
            <a:ext cx="3348000" cy="216024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a-DK" dirty="0"/>
              <a:t>Klik for at indsætte billedtekst</a:t>
            </a:r>
          </a:p>
        </p:txBody>
      </p:sp>
      <p:sp>
        <p:nvSpPr>
          <p:cNvPr id="16" name="Pladsholder til billede 5"/>
          <p:cNvSpPr>
            <a:spLocks noGrp="1"/>
          </p:cNvSpPr>
          <p:nvPr>
            <p:ph type="pic" sz="quarter" idx="17" hasCustomPrompt="1"/>
          </p:nvPr>
        </p:nvSpPr>
        <p:spPr>
          <a:xfrm>
            <a:off x="4721263" y="1800000"/>
            <a:ext cx="3348000" cy="1548000"/>
          </a:xfrm>
        </p:spPr>
        <p:txBody>
          <a:bodyPr tIns="360000" anchor="ctr" anchorCtr="0"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17" name="Pladsholder til tekst 6"/>
          <p:cNvSpPr>
            <a:spLocks noGrp="1"/>
          </p:cNvSpPr>
          <p:nvPr>
            <p:ph type="body" sz="quarter" idx="18" hasCustomPrompt="1"/>
          </p:nvPr>
        </p:nvSpPr>
        <p:spPr>
          <a:xfrm>
            <a:off x="4721263" y="3466800"/>
            <a:ext cx="3348000" cy="216024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a-DK" dirty="0"/>
              <a:t>Klik for at indsætte billedtekst</a:t>
            </a:r>
          </a:p>
        </p:txBody>
      </p:sp>
      <p:sp>
        <p:nvSpPr>
          <p:cNvPr id="18" name="Pladsholder til billede 7"/>
          <p:cNvSpPr>
            <a:spLocks noGrp="1"/>
          </p:cNvSpPr>
          <p:nvPr>
            <p:ph type="pic" sz="quarter" idx="19" hasCustomPrompt="1"/>
          </p:nvPr>
        </p:nvSpPr>
        <p:spPr>
          <a:xfrm>
            <a:off x="4721263" y="3884400"/>
            <a:ext cx="3348000" cy="1548000"/>
          </a:xfrm>
        </p:spPr>
        <p:txBody>
          <a:bodyPr tIns="360000" anchor="ctr" anchorCtr="0"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19" name="Pladsholder til tekst 8"/>
          <p:cNvSpPr>
            <a:spLocks noGrp="1"/>
          </p:cNvSpPr>
          <p:nvPr>
            <p:ph type="body" sz="quarter" idx="20" hasCustomPrompt="1"/>
          </p:nvPr>
        </p:nvSpPr>
        <p:spPr>
          <a:xfrm>
            <a:off x="4721263" y="5547600"/>
            <a:ext cx="3348000" cy="216024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a-DK" dirty="0"/>
              <a:t>Klik for at indsætte billedtekst</a:t>
            </a:r>
          </a:p>
        </p:txBody>
      </p:sp>
      <p:sp>
        <p:nvSpPr>
          <p:cNvPr id="5" name="Date Placeholder 4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2381-DD8F-4DED-89EA-15945E1BB815}" type="datetimeFigureOut">
              <a:rPr lang="da-DK" noProof="0" smtClean="0"/>
              <a:pPr/>
              <a:t>27-09-2017</a:t>
            </a:fld>
            <a:endParaRPr lang="da-DK" noProof="0" dirty="0"/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7" name="Slide Number Placeholder 6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E2EA-AEDB-4948-88E1-594E5C4BF481}" type="slidenum">
              <a:rPr lang="da-DK" noProof="0" smtClean="0"/>
              <a:pPr/>
              <a:t>‹nr.›</a:t>
            </a:fld>
            <a:endParaRPr lang="da-DK" noProof="0" dirty="0"/>
          </a:p>
        </p:txBody>
      </p:sp>
      <p:grpSp>
        <p:nvGrpSpPr>
          <p:cNvPr id="13" name="Gruppe 12"/>
          <p:cNvGrpSpPr/>
          <p:nvPr userDrawn="1"/>
        </p:nvGrpSpPr>
        <p:grpSpPr>
          <a:xfrm>
            <a:off x="-2029530" y="2570400"/>
            <a:ext cx="1836000" cy="2154744"/>
            <a:chOff x="9252520" y="2570400"/>
            <a:chExt cx="1836000" cy="2154744"/>
          </a:xfrm>
        </p:grpSpPr>
        <p:sp>
          <p:nvSpPr>
            <p:cNvPr id="20" name="Tekstboks 19"/>
            <p:cNvSpPr txBox="1"/>
            <p:nvPr userDrawn="1"/>
          </p:nvSpPr>
          <p:spPr>
            <a:xfrm>
              <a:off x="9252520" y="2570400"/>
              <a:ext cx="1836000" cy="186671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/>
              <a:r>
                <a:rPr lang="da-DK" sz="900" b="1" i="0" u="none" strike="noStrike" kern="1200" baseline="0" noProof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Indsæt billede</a:t>
              </a:r>
            </a:p>
            <a:p>
              <a:pPr algn="r"/>
              <a:r>
                <a:rPr lang="da-DK" sz="900" b="1" i="0" u="none" strike="noStrike" kern="1200" baseline="0" noProof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1. </a:t>
              </a:r>
              <a:r>
                <a:rPr lang="da-DK" sz="900" b="0" i="0" u="none" strike="noStrike" kern="1200" baseline="0" noProof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Klik på det lille billede-indsættelsesikon i midten</a:t>
              </a:r>
            </a:p>
            <a:p>
              <a:pPr algn="r"/>
              <a:r>
                <a:rPr lang="da-DK" sz="900" b="0" i="0" u="none" strike="noStrike" kern="1200" baseline="0" noProof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af pladsholderen</a:t>
              </a:r>
            </a:p>
            <a:p>
              <a:pPr algn="r"/>
              <a:r>
                <a:rPr lang="da-DK" sz="900" b="1" i="0" u="none" strike="noStrike" kern="1200" baseline="0" noProof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2. </a:t>
              </a:r>
              <a:r>
                <a:rPr lang="da-DK" sz="900" b="0" i="0" u="none" strike="noStrike" kern="1200" baseline="0" noProof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Indsæt det ønskede billede</a:t>
              </a:r>
            </a:p>
            <a:p>
              <a:pPr algn="r"/>
              <a:r>
                <a:rPr lang="da-DK" sz="900" b="1" i="0" u="none" strike="noStrike" kern="1200" baseline="0" noProof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3. </a:t>
              </a:r>
              <a:r>
                <a:rPr lang="da-DK" sz="900" b="0" i="0" u="none" strike="noStrike" kern="1200" baseline="0" noProof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Klik</a:t>
              </a:r>
              <a:r>
                <a:rPr lang="da-DK" sz="900" b="1" i="0" u="none" strike="noStrike" kern="1200" baseline="0" noProof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 Beskær </a:t>
              </a:r>
              <a:r>
                <a:rPr lang="da-DK" sz="900" b="0" i="0" u="none" strike="noStrike" kern="1200" baseline="0" noProof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for at ændre</a:t>
              </a:r>
            </a:p>
            <a:p>
              <a:pPr algn="r"/>
              <a:r>
                <a:rPr lang="da-DK" sz="900" b="0" i="0" u="none" strike="noStrike" kern="1200" baseline="0" noProof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billedets fokus/størrelse</a:t>
              </a:r>
            </a:p>
            <a:p>
              <a:pPr algn="r"/>
              <a:endParaRPr lang="da-DK" sz="900" b="1" i="0" u="none" strike="noStrike" kern="1200" baseline="0" noProof="1">
                <a:solidFill>
                  <a:schemeClr val="bg1"/>
                </a:solidFill>
                <a:latin typeface="+mn-lt"/>
                <a:ea typeface="+mn-ea"/>
                <a:cs typeface="+mn-cs"/>
              </a:endParaRPr>
            </a:p>
            <a:p>
              <a:pPr algn="r"/>
              <a:endParaRPr lang="da-DK" sz="900" b="1" i="0" u="none" strike="noStrike" kern="1200" baseline="0" noProof="1">
                <a:solidFill>
                  <a:schemeClr val="bg1"/>
                </a:solidFill>
                <a:latin typeface="+mn-lt"/>
                <a:ea typeface="+mn-ea"/>
                <a:cs typeface="+mn-cs"/>
              </a:endParaRPr>
            </a:p>
            <a:p>
              <a:pPr algn="r"/>
              <a:r>
                <a:rPr lang="da-DK" sz="900" b="1" i="0" u="none" strike="noStrike" kern="1200" baseline="0" noProof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4. </a:t>
              </a:r>
              <a:r>
                <a:rPr lang="da-DK" sz="900" b="0" i="0" u="none" strike="noStrike" kern="1200" baseline="0" noProof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Ønsker du at skalere billedet, så hold </a:t>
              </a:r>
              <a:r>
                <a:rPr lang="da-DK" sz="900" b="1" i="0" u="none" strike="noStrike" kern="1200" baseline="0" noProof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SHIFT</a:t>
              </a:r>
              <a:r>
                <a:rPr lang="da-DK" sz="900" b="0" i="0" u="none" strike="noStrike" kern="1200" baseline="0" noProof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-knappen nede, mens der trækkes i billedets hjørner</a:t>
              </a:r>
            </a:p>
            <a:p>
              <a:pPr algn="r"/>
              <a:endParaRPr lang="da-DK" sz="900" b="1" i="0" u="none" strike="noStrike" kern="1200" baseline="0" noProof="1">
                <a:solidFill>
                  <a:schemeClr val="bg1"/>
                </a:solidFill>
                <a:latin typeface="+mn-lt"/>
                <a:ea typeface="+mn-ea"/>
                <a:cs typeface="+mn-cs"/>
              </a:endParaRPr>
            </a:p>
            <a:p>
              <a:pPr algn="r"/>
              <a:endParaRPr lang="da-DK" sz="900" b="1" i="0" u="none" strike="noStrike" kern="1200" baseline="0" noProof="1">
                <a:solidFill>
                  <a:schemeClr val="bg1"/>
                </a:solidFill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21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27537" y="3552224"/>
              <a:ext cx="251185" cy="230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2" name="Gruppe 21"/>
            <p:cNvGrpSpPr/>
            <p:nvPr userDrawn="1"/>
          </p:nvGrpSpPr>
          <p:grpSpPr>
            <a:xfrm>
              <a:off x="10784755" y="4402493"/>
              <a:ext cx="291714" cy="322651"/>
              <a:chOff x="11016426" y="4378700"/>
              <a:chExt cx="343632" cy="380074"/>
            </a:xfrm>
          </p:grpSpPr>
          <p:pic>
            <p:nvPicPr>
              <p:cNvPr id="23" name="Picture 3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42558" y="4417462"/>
                <a:ext cx="317500" cy="341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4" name="Afrundet rektangel 23"/>
              <p:cNvSpPr/>
              <p:nvPr userDrawn="1"/>
            </p:nvSpPr>
            <p:spPr>
              <a:xfrm>
                <a:off x="11016426" y="4378700"/>
                <a:ext cx="227292" cy="182221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da-DK" sz="1000" dirty="0">
                  <a:solidFill>
                    <a:schemeClr val="bg1"/>
                  </a:solidFill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2381-DD8F-4DED-89EA-15945E1BB815}" type="datetimeFigureOut">
              <a:rPr lang="da-DK" noProof="0" smtClean="0"/>
              <a:pPr/>
              <a:t>27-09-2017</a:t>
            </a:fld>
            <a:endParaRPr lang="da-DK" noProof="0" dirty="0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E2EA-AEDB-4948-88E1-594E5C4BF481}" type="slidenum">
              <a:rPr lang="da-DK" noProof="0" smtClean="0"/>
              <a:pPr/>
              <a:t>‹nr.›</a:t>
            </a:fld>
            <a:endParaRPr lang="da-DK" noProof="0" dirty="0"/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61" y="1412776"/>
            <a:ext cx="2688418" cy="416024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766" y="2276873"/>
            <a:ext cx="2273127" cy="364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299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Klik for at indsætte overskrift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2381-DD8F-4DED-89EA-15945E1BB815}" type="datetimeFigureOut">
              <a:rPr lang="da-DK" noProof="0" smtClean="0"/>
              <a:pPr/>
              <a:t>27-09-2017</a:t>
            </a:fld>
            <a:endParaRPr lang="da-DK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E2EA-AEDB-4948-88E1-594E5C4BF481}" type="slidenum">
              <a:rPr lang="da-DK" noProof="0" smtClean="0"/>
              <a:pPr/>
              <a:t>‹nr.›</a:t>
            </a:fld>
            <a:endParaRPr lang="da-DK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2381-DD8F-4DED-89EA-15945E1BB815}" type="datetimeFigureOut">
              <a:rPr lang="da-DK" smtClean="0"/>
              <a:pPr/>
              <a:t>27-09-2017</a:t>
            </a:fld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E2EA-AEDB-4948-88E1-594E5C4BF481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0000" y="1800000"/>
            <a:ext cx="6984000" cy="4048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noProof="0" dirty="0"/>
              <a:t>Klik for at indsætte overskrift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000" y="2380969"/>
            <a:ext cx="6984000" cy="339594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 dirty="0"/>
              <a:t>Klik for at indsætte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6</a:t>
            </a:r>
          </a:p>
          <a:p>
            <a:pPr lvl="6"/>
            <a:r>
              <a:rPr lang="da-DK" noProof="0" dirty="0"/>
              <a:t>7</a:t>
            </a:r>
          </a:p>
          <a:p>
            <a:pPr lvl="7"/>
            <a:r>
              <a:rPr lang="da-DK" noProof="0" dirty="0"/>
              <a:t>8</a:t>
            </a:r>
          </a:p>
          <a:p>
            <a:pPr lvl="8"/>
            <a:r>
              <a:rPr lang="da-DK" noProof="0" dirty="0"/>
              <a:t>9</a:t>
            </a:r>
          </a:p>
        </p:txBody>
      </p:sp>
      <p:sp>
        <p:nvSpPr>
          <p:cNvPr id="4" name="Date Placeholder 3" hidden="1"/>
          <p:cNvSpPr>
            <a:spLocks noGrp="1"/>
          </p:cNvSpPr>
          <p:nvPr>
            <p:ph type="dt" sz="half" idx="2"/>
          </p:nvPr>
        </p:nvSpPr>
        <p:spPr>
          <a:xfrm>
            <a:off x="2700865" y="8253536"/>
            <a:ext cx="323056" cy="2160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7E62381-DD8F-4DED-89EA-15945E1BB815}" type="datetimeFigureOut">
              <a:rPr lang="da-DK" smtClean="0"/>
              <a:pPr/>
              <a:t>27-09-2017</a:t>
            </a:fld>
            <a:endParaRPr lang="da-DK" dirty="0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3"/>
          </p:nvPr>
        </p:nvSpPr>
        <p:spPr>
          <a:xfrm>
            <a:off x="3052192" y="8253536"/>
            <a:ext cx="438433" cy="2160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4"/>
          </p:nvPr>
        </p:nvSpPr>
        <p:spPr>
          <a:xfrm>
            <a:off x="3563888" y="8253536"/>
            <a:ext cx="323056" cy="2160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61BE2EA-AEDB-4948-88E1-594E5C4BF48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Rektangel 6" hidden="1"/>
          <p:cNvSpPr/>
          <p:nvPr/>
        </p:nvSpPr>
        <p:spPr>
          <a:xfrm>
            <a:off x="0" y="0"/>
            <a:ext cx="1080000" cy="90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da-DK" sz="1200" dirty="0" err="1"/>
              <a:t>fjsæjfjsæjfd</a:t>
            </a:r>
            <a:endParaRPr lang="da-DK" sz="1200" dirty="0"/>
          </a:p>
        </p:txBody>
      </p:sp>
      <p:pic>
        <p:nvPicPr>
          <p:cNvPr id="14" name="Billede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61" y="624693"/>
            <a:ext cx="1851140" cy="2864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8" r:id="rId4"/>
    <p:sldLayoutId id="2147483652" r:id="rId5"/>
    <p:sldLayoutId id="2147483656" r:id="rId6"/>
    <p:sldLayoutId id="2147483654" r:id="rId7"/>
    <p:sldLayoutId id="2147483655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latinLnBrk="0" hangingPunct="1">
        <a:spcBef>
          <a:spcPts val="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00000" indent="-180000" algn="l" defTabSz="914400" rtl="0" eaLnBrk="1" latinLnBrk="0" hangingPunct="1">
        <a:spcBef>
          <a:spcPts val="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-180000" algn="l" defTabSz="914400" rtl="0" eaLnBrk="1" latinLnBrk="0" hangingPunct="1">
        <a:spcBef>
          <a:spcPts val="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60000" indent="-180000" algn="l" defTabSz="914400" rtl="0" eaLnBrk="1" latinLnBrk="0" hangingPunct="1">
        <a:spcBef>
          <a:spcPts val="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440000" indent="-180000" algn="l" defTabSz="914400" rtl="0" eaLnBrk="1" latinLnBrk="0" hangingPunct="1">
        <a:spcBef>
          <a:spcPts val="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Brugen af bygge dialog i Domea.dk</a:t>
            </a:r>
          </a:p>
        </p:txBody>
      </p:sp>
      <p:pic>
        <p:nvPicPr>
          <p:cNvPr id="2" name="Billede 1">
            <a:extLst>
              <a:ext uri="{FF2B5EF4-FFF2-40B4-BE49-F238E27FC236}">
                <a16:creationId xmlns:a16="http://schemas.microsoft.com/office/drawing/2014/main" id="{9FE37347-3752-4126-82F1-F2E314C4D1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260648"/>
            <a:ext cx="3476625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800000"/>
            <a:ext cx="7164408" cy="404864"/>
          </a:xfrm>
        </p:spPr>
        <p:txBody>
          <a:bodyPr/>
          <a:lstStyle/>
          <a:p>
            <a:r>
              <a:rPr lang="da-DK" dirty="0"/>
              <a:t>Udtalelse fra en af </a:t>
            </a:r>
            <a:r>
              <a:rPr lang="da-DK" dirty="0" err="1"/>
              <a:t>Domea.dks</a:t>
            </a:r>
            <a:r>
              <a:rPr lang="da-DK" dirty="0"/>
              <a:t> projektledere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80000" y="2697352"/>
            <a:ext cx="6984000" cy="3395944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Sommerlyst, Holmbladsgade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i="1" dirty="0"/>
              <a:t>”Kompliceret byggesag, hvor det var svært at få konflikterne på bordet. </a:t>
            </a:r>
            <a:br>
              <a:rPr lang="da-DK" i="1" dirty="0"/>
            </a:br>
            <a:r>
              <a:rPr lang="da-DK" i="1" dirty="0"/>
              <a:t>Med Bygge Dialog scorede projektet meget dårligt i samarbejdet mellem rådgiver og entreprenør, og det gav anledning til en god dialog med </a:t>
            </a:r>
            <a:r>
              <a:rPr lang="da-DK" i="1" dirty="0" err="1"/>
              <a:t>Domea.dks</a:t>
            </a:r>
            <a:r>
              <a:rPr lang="da-DK" i="1" dirty="0"/>
              <a:t> projektleder som facilitator, der hjalp projektet tilbage på sporet. </a:t>
            </a:r>
            <a:br>
              <a:rPr lang="da-DK" i="1" dirty="0"/>
            </a:br>
            <a:r>
              <a:rPr lang="da-DK" i="1" dirty="0"/>
              <a:t>Projektet blev afleveret til tiden og i flot kvalitet.”</a:t>
            </a:r>
          </a:p>
        </p:txBody>
      </p:sp>
    </p:spTree>
    <p:extLst>
      <p:ext uri="{BB962C8B-B14F-4D97-AF65-F5344CB8AC3E}">
        <p14:creationId xmlns:p14="http://schemas.microsoft.com/office/powerpoint/2010/main" val="776128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får Domea.dk?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80000" y="2708919"/>
            <a:ext cx="7092400" cy="3067993"/>
          </a:xfrm>
        </p:spPr>
        <p:txBody>
          <a:bodyPr/>
          <a:lstStyle/>
          <a:p>
            <a:r>
              <a:rPr lang="da-DK" dirty="0"/>
              <a:t>Et konkret dialogværktøj, nemt at anvende</a:t>
            </a:r>
          </a:p>
          <a:p>
            <a:r>
              <a:rPr lang="da-DK" dirty="0"/>
              <a:t>Et konkret værktøj til tjek af samarbejdet </a:t>
            </a:r>
          </a:p>
          <a:p>
            <a:r>
              <a:rPr lang="da-DK" dirty="0"/>
              <a:t>Et værktøj jf. </a:t>
            </a:r>
            <a:r>
              <a:rPr lang="da-DK" dirty="0" err="1"/>
              <a:t>Domea.dks</a:t>
            </a:r>
            <a:r>
              <a:rPr lang="da-DK" dirty="0"/>
              <a:t> Byggepolitik:</a:t>
            </a:r>
            <a:br>
              <a:rPr lang="da-DK" dirty="0"/>
            </a:br>
            <a:r>
              <a:rPr lang="da-DK" dirty="0"/>
              <a:t>Bygherren går forrest og styrker samarbejdet mellem alle de professionelle parter igennem byggeprocessen</a:t>
            </a:r>
          </a:p>
          <a:p>
            <a:r>
              <a:rPr lang="da-DK" dirty="0"/>
              <a:t>Direkte ledelsesrapportering til Byggechefen</a:t>
            </a:r>
          </a:p>
          <a:p>
            <a:r>
              <a:rPr lang="da-DK" dirty="0"/>
              <a:t>Scoring af Domea.dk som bygherre =&gt; udviklingspotentiale som professionel bygherreorganisation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36938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kræver det af Domea.dk?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80000" y="2708919"/>
            <a:ext cx="6984000" cy="3067993"/>
          </a:xfrm>
        </p:spPr>
        <p:txBody>
          <a:bodyPr/>
          <a:lstStyle/>
          <a:p>
            <a:r>
              <a:rPr lang="da-DK" dirty="0"/>
              <a:t>Definere formålet over for samarbejdspartnerne – det er til internt brug</a:t>
            </a:r>
          </a:p>
          <a:p>
            <a:r>
              <a:rPr lang="da-DK" dirty="0"/>
              <a:t>Tage ansvar for opfølgning efter målingerne – kræver det en egentlig facilitator, der hjælper projektlederen?</a:t>
            </a:r>
          </a:p>
          <a:p>
            <a:r>
              <a:rPr lang="da-DK" dirty="0"/>
              <a:t>Oplæring internt – anvender en studentermedhjælper til igangsætning af hvert projekt</a:t>
            </a:r>
          </a:p>
          <a:p>
            <a:r>
              <a:rPr lang="da-DK" dirty="0"/>
              <a:t>Implementering i organisationen - tid til opfølgning, introduktion og læring</a:t>
            </a:r>
          </a:p>
          <a:p>
            <a:r>
              <a:rPr lang="da-DK" dirty="0"/>
              <a:t>Udvælge projekter – skal alle evalueres?</a:t>
            </a:r>
          </a:p>
        </p:txBody>
      </p:sp>
    </p:spTree>
    <p:extLst>
      <p:ext uri="{BB962C8B-B14F-4D97-AF65-F5344CB8AC3E}">
        <p14:creationId xmlns:p14="http://schemas.microsoft.com/office/powerpoint/2010/main" val="1858347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583976"/>
            <a:ext cx="6984000" cy="404864"/>
          </a:xfrm>
        </p:spPr>
        <p:txBody>
          <a:bodyPr/>
          <a:lstStyle/>
          <a:p>
            <a:r>
              <a:rPr lang="da-DK" dirty="0"/>
              <a:t>Udvikling efter 4 målinger</a:t>
            </a: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3058A727-2272-4B31-B8FB-79E5F66CDF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3385" y="2852936"/>
            <a:ext cx="5512911" cy="3311082"/>
          </a:xfrm>
          <a:prstGeom prst="rect">
            <a:avLst/>
          </a:prstGeom>
        </p:spPr>
      </p:pic>
      <p:sp>
        <p:nvSpPr>
          <p:cNvPr id="12" name="Pladsholder til indhold 11">
            <a:extLst>
              <a:ext uri="{FF2B5EF4-FFF2-40B4-BE49-F238E27FC236}">
                <a16:creationId xmlns:a16="http://schemas.microsoft.com/office/drawing/2014/main" id="{9DF7F4CF-1AAD-457B-8418-B165A403B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2492896"/>
            <a:ext cx="6984000" cy="3600399"/>
          </a:xfrm>
        </p:spPr>
        <p:txBody>
          <a:bodyPr/>
          <a:lstStyle/>
          <a:p>
            <a:r>
              <a:rPr lang="da-DK" dirty="0"/>
              <a:t>Hvad sker der her?</a:t>
            </a:r>
          </a:p>
        </p:txBody>
      </p:sp>
    </p:spTree>
    <p:extLst>
      <p:ext uri="{BB962C8B-B14F-4D97-AF65-F5344CB8AC3E}">
        <p14:creationId xmlns:p14="http://schemas.microsoft.com/office/powerpoint/2010/main" val="1865051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62F36549-5707-4205-945A-5C73197AAC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7734" y="1484784"/>
            <a:ext cx="7476674" cy="4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931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511968"/>
            <a:ext cx="6984000" cy="404864"/>
          </a:xfrm>
        </p:spPr>
        <p:txBody>
          <a:bodyPr/>
          <a:lstStyle/>
          <a:p>
            <a:r>
              <a:rPr lang="da-DK" dirty="0"/>
              <a:t>Udfordringer</a:t>
            </a:r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86B2342B-CF42-46FA-8829-CCF201FB9B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49154" y="2380969"/>
            <a:ext cx="4229869" cy="1753225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F80F8726-610D-49B0-BD60-9F24658DFB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9860" y="4293096"/>
            <a:ext cx="5474370" cy="1917184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565A0266-379F-4CC1-AED9-DFA90A6440AE}"/>
              </a:ext>
            </a:extLst>
          </p:cNvPr>
          <p:cNvSpPr txBox="1"/>
          <p:nvPr/>
        </p:nvSpPr>
        <p:spPr>
          <a:xfrm>
            <a:off x="1115616" y="2636912"/>
            <a:ext cx="1080120" cy="28803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200" dirty="0" err="1"/>
          </a:p>
        </p:txBody>
      </p:sp>
      <p:sp>
        <p:nvSpPr>
          <p:cNvPr id="9" name="Pladsholder til indhold 11">
            <a:extLst>
              <a:ext uri="{FF2B5EF4-FFF2-40B4-BE49-F238E27FC236}">
                <a16:creationId xmlns:a16="http://schemas.microsoft.com/office/drawing/2014/main" id="{349AF6F2-B888-4DE4-B7CD-B7653B4E5D49}"/>
              </a:ext>
            </a:extLst>
          </p:cNvPr>
          <p:cNvSpPr txBox="1">
            <a:spLocks/>
          </p:cNvSpPr>
          <p:nvPr/>
        </p:nvSpPr>
        <p:spPr>
          <a:xfrm>
            <a:off x="1080000" y="2380969"/>
            <a:ext cx="6984000" cy="339594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000" indent="-180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000" indent="-180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00" indent="-180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180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0000" indent="-180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0000" indent="-180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0000" indent="-180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60000" indent="-180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40000" indent="-180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a-DK" dirty="0"/>
              <a:t>Kræver opfølgning af </a:t>
            </a:r>
            <a:br>
              <a:rPr lang="da-DK" dirty="0"/>
            </a:br>
            <a:r>
              <a:rPr lang="da-DK" dirty="0"/>
              <a:t>Domea.dk….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a-DK"/>
              <a:t>Kræver proces-</a:t>
            </a:r>
            <a:br>
              <a:rPr lang="da-DK"/>
            </a:br>
            <a:r>
              <a:rPr lang="da-DK"/>
              <a:t>orienteret </a:t>
            </a:r>
            <a:r>
              <a:rPr lang="da-DK" dirty="0"/>
              <a:t>tilgang…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a-DK" dirty="0"/>
              <a:t>Fungerer kun hvis alle</a:t>
            </a:r>
            <a:br>
              <a:rPr lang="da-DK" dirty="0"/>
            </a:br>
            <a:r>
              <a:rPr lang="da-DK" dirty="0"/>
              <a:t>udfylder og deltager…</a:t>
            </a:r>
          </a:p>
        </p:txBody>
      </p:sp>
    </p:spTree>
    <p:extLst>
      <p:ext uri="{BB962C8B-B14F-4D97-AF65-F5344CB8AC3E}">
        <p14:creationId xmlns:p14="http://schemas.microsoft.com/office/powerpoint/2010/main" val="1848432567"/>
      </p:ext>
    </p:extLst>
  </p:cSld>
  <p:clrMapOvr>
    <a:masterClrMapping/>
  </p:clrMapOvr>
</p:sld>
</file>

<file path=ppt/theme/theme1.xml><?xml version="1.0" encoding="utf-8"?>
<a:theme xmlns:a="http://schemas.openxmlformats.org/drawingml/2006/main" name="Domeadk PowerPoint Skabelon">
  <a:themeElements>
    <a:clrScheme name="Domea PowerPoint">
      <a:dk1>
        <a:srgbClr val="005950"/>
      </a:dk1>
      <a:lt1>
        <a:sysClr val="window" lastClr="FFFFFF"/>
      </a:lt1>
      <a:dk2>
        <a:srgbClr val="97BF0D"/>
      </a:dk2>
      <a:lt2>
        <a:srgbClr val="93002E"/>
      </a:lt2>
      <a:accent1>
        <a:srgbClr val="005950"/>
      </a:accent1>
      <a:accent2>
        <a:srgbClr val="99C6B8"/>
      </a:accent2>
      <a:accent3>
        <a:srgbClr val="7B97A4"/>
      </a:accent3>
      <a:accent4>
        <a:srgbClr val="335057"/>
      </a:accent4>
      <a:accent5>
        <a:srgbClr val="87C3E7"/>
      </a:accent5>
      <a:accent6>
        <a:srgbClr val="002F55"/>
      </a:accent6>
      <a:hlink>
        <a:srgbClr val="0000FF"/>
      </a:hlink>
      <a:folHlink>
        <a:srgbClr val="800080"/>
      </a:folHlink>
    </a:clrScheme>
    <a:fontScheme name="Dome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lIns="72000" tIns="72000" rIns="72000" bIns="72000"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12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Domeadk PowerPoint Skabelon</Template>
  <TotalTime>1446</TotalTime>
  <Words>265</Words>
  <Application>Microsoft Office PowerPoint</Application>
  <PresentationFormat>Skærmshow (4:3)</PresentationFormat>
  <Paragraphs>32</Paragraphs>
  <Slides>7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Domeadk PowerPoint Skabelon</vt:lpstr>
      <vt:lpstr>Brugen af bygge dialog i Domea.dk</vt:lpstr>
      <vt:lpstr>Udtalelse fra en af Domea.dks projektledere</vt:lpstr>
      <vt:lpstr>Hvad får Domea.dk?</vt:lpstr>
      <vt:lpstr>Hvad kræver det af Domea.dk?</vt:lpstr>
      <vt:lpstr>Udvikling efter 4 målinger</vt:lpstr>
      <vt:lpstr>PowerPoint-præsentation</vt:lpstr>
      <vt:lpstr>Udfordringer</vt:lpstr>
    </vt:vector>
  </TitlesOfParts>
  <Company>DOMEA s.m.b.a.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Delegeret bygherremodel</dc:title>
  <dc:creator>Karsten Pedersen</dc:creator>
  <cp:lastModifiedBy>Charlotte Nørbak</cp:lastModifiedBy>
  <cp:revision>47</cp:revision>
  <cp:lastPrinted>2017-02-21T08:05:02Z</cp:lastPrinted>
  <dcterms:created xsi:type="dcterms:W3CDTF">2017-02-17T12:53:30Z</dcterms:created>
  <dcterms:modified xsi:type="dcterms:W3CDTF">2017-09-27T13:40:22Z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